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9.jpeg" ContentType="image/jpeg"/>
  <Override PartName="/ppt/media/image38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28.jpeg" ContentType="image/jpeg"/>
  <Override PartName="/ppt/media/image27.jpeg" ContentType="image/jpeg"/>
  <Override PartName="/ppt/media/image26.jpeg" ContentType="image/jpeg"/>
  <Override PartName="/ppt/media/image34.jpeg" ContentType="image/jpeg"/>
  <Override PartName="/ppt/media/image24.png" ContentType="image/png"/>
  <Override PartName="/ppt/media/image23.png" ContentType="image/png"/>
  <Override PartName="/ppt/media/image9.jpeg" ContentType="image/jpeg"/>
  <Override PartName="/ppt/media/image7.jpeg" ContentType="image/jpeg"/>
  <Override PartName="/ppt/media/image30.jpeg" ContentType="image/jpeg"/>
  <Override PartName="/ppt/media/image2.png" ContentType="image/png"/>
  <Override PartName="/ppt/media/image29.jpeg" ContentType="image/jpeg"/>
  <Override PartName="/ppt/media/image22.png" ContentType="image/png"/>
  <Override PartName="/ppt/media/image6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3.jpeg" ContentType="image/jpeg"/>
  <Override PartName="/ppt/media/image16.png" ContentType="image/png"/>
  <Override PartName="/ppt/media/image5.jpeg" ContentType="image/jpeg"/>
  <Override PartName="/ppt/media/image21.jpeg" ContentType="image/jpeg"/>
  <Override PartName="/ppt/media/image35.jpeg" ContentType="image/jpeg"/>
  <Override PartName="/ppt/media/image10.jpeg" ContentType="image/jpeg"/>
  <Override PartName="/ppt/media/image4.jpeg" ContentType="image/jpeg"/>
  <Override PartName="/ppt/media/image36.jpeg" ContentType="image/jpeg"/>
  <Override PartName="/ppt/media/image11.jpeg" ContentType="image/jpeg"/>
  <Override PartName="/ppt/media/image37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14.jpeg" ContentType="image/jpeg"/>
  <Override PartName="/ppt/media/image20.png" ContentType="image/png"/>
  <Override PartName="/ppt/media/image15.jpeg" ContentType="image/jpeg"/>
  <Override PartName="/ppt/media/image18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AA1FCD4-76D8-4B76-AE13-E1CA883A42B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Ammo Can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894600"/>
            <a:ext cx="9071640" cy="6133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I crammed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VHF repeater inside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.50 Cal Ammo Can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Doug – NO1D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 Talk 20170302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200400" y="3200400"/>
            <a:ext cx="3583080" cy="22978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74320" y="274320"/>
            <a:ext cx="9692640" cy="72694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777960" cy="73332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-32040"/>
            <a:ext cx="1008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120" y="96120"/>
            <a:ext cx="10073880" cy="75553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6120" y="4680"/>
            <a:ext cx="10235160" cy="76762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 rot="5400000">
            <a:off x="4130280" y="1159920"/>
            <a:ext cx="7034760" cy="52754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 rot="5400000">
            <a:off x="-915120" y="1154160"/>
            <a:ext cx="7040880" cy="52804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88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Compliance Check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255240" y="1371600"/>
            <a:ext cx="9620280" cy="5943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had to read up on FCC Rules for commercial and Public Safety gear; recent change for narrow band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12.5Khz deviation with 6.25Khz futures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Ham gear is 15Khz BW max but some rigs are using narrow band 11-12Khz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Kenwood Rigs identified as narrow band per todays rules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TK7301(H)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Narrow banding allows more “channels” per spectrum allocation.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094560" y="4023360"/>
            <a:ext cx="6232320" cy="25603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795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Packaging Options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274320" y="1463040"/>
            <a:ext cx="9601200" cy="5943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Flight Line 19” cases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Very nice options, DJ cases, Test Eq. transports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Amazon has some good pricing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Great idea if using full size duplexer's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Boat Anchor Chassis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Old Collins Spec An chassis from K7PRS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Wooden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I’m horrible at wood working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Ammo Cans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size options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Waterproof, solid clasp mechanism, carrying handle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Built to survive war 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98800" y="274320"/>
            <a:ext cx="4181760" cy="21780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58200" y="2743200"/>
            <a:ext cx="4305240" cy="43052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6637680" y="24480"/>
            <a:ext cx="3146400" cy="26272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4937760" y="2265840"/>
            <a:ext cx="3931920" cy="48906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6120" y="4680"/>
            <a:ext cx="10073880" cy="755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 of history of this project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phase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Packaging options for portable repeaters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Meeting w/ Randy W6TYV at Jeep Posse Bld.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/ Lessons Learned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1645920" y="457200"/>
            <a:ext cx="3025080" cy="3025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64960" y="3657600"/>
            <a:ext cx="5221440" cy="3474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6941880" y="0"/>
            <a:ext cx="3025080" cy="30250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tretch/>
        </p:blipFill>
        <p:spPr>
          <a:xfrm>
            <a:off x="5516640" y="4114800"/>
            <a:ext cx="4450320" cy="28346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29560" y="182880"/>
            <a:ext cx="9071640" cy="70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Meeting w/ Randy W6TYV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274320" y="887400"/>
            <a:ext cx="9692640" cy="6519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Discussed use of Portable Repeater with Fire Team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 never really worked if at all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coverage should be about 5 to 10 miles max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Deployed with someone w/ vehicle so power readily available.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Would like in place before Fire Season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Discussed Flight Line case options, but settled on goal to try and fit in an Ammo Can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Separate battery box or run from Jeep battery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solar panels, charger box, 110v.  Keep it simple; 12v Repeater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Reprogrammed Tx rig to run from 50W to 20W.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 that Tx freq on JP rigs may be mis-programmed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150.851 Mhz vs 150.815 Mhz on spread-sheet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65760" y="1097280"/>
            <a:ext cx="950976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Rough dry fit of rigs, duplexer and controller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 .50 Cal can too small, but Fat .50 can was just right; 1” to 2” more in each dimension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 sketched up front panel layout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Didn’t want to drill many if any holes at all in Ammo Can to preserve water proofing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Decided on slide in chassis w/ minimal screws thru can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 panel would need to supply air in/out to help keep rigs cool or at least not overheat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Re-used angle stock, sheet metal from the old case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97560" y="73440"/>
            <a:ext cx="9982440" cy="74865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4680"/>
            <a:ext cx="1008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120" y="4680"/>
            <a:ext cx="10073880" cy="75553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 rot="10800000">
            <a:off x="10080000" y="7564680"/>
            <a:ext cx="1008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120" y="0"/>
            <a:ext cx="10073880" cy="75553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6120" y="0"/>
            <a:ext cx="10073880" cy="75549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 rot="5400000">
            <a:off x="3551400" y="928800"/>
            <a:ext cx="7431120" cy="557316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387360" y="548640"/>
            <a:ext cx="34531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 in chassis allows for servicing and reprogramming of rigs without removal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allows for periodic duplexer tuning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Jeep Posse 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VHF Portable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2043360"/>
            <a:ext cx="9071640" cy="481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approached by Bud N7CW and John K7PRS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Evaluate a Portable VHF repeater (150Mhz)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Repeater was not working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it worth repairing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delivers me a treasure chest full of VHF goodness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Always willing to help out the JP Team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 rot="5400000">
            <a:off x="-881640" y="945000"/>
            <a:ext cx="7560000" cy="566964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6126480" y="1769040"/>
            <a:ext cx="34531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Rigs fit perfectly in width of can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nearest front panel for cooling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Re-used old brackets or made new ones from scrap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440" y="182880"/>
            <a:ext cx="4754880" cy="108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Teensy 3.2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Repeater Controller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274320" y="2011680"/>
            <a:ext cx="43891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Leveraging work from the  Westel Repeater project for Sherwin WB7NFX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CW ID every 30m when repeater is active per public safety rules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 rot="5400000">
            <a:off x="4253040" y="1364760"/>
            <a:ext cx="6530040" cy="489708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29560" y="2127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Prepping the Panel... sanding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800 grit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rot="10800000">
            <a:off x="7962120" y="615276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Spray Box using cardboard box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05840" y="1188720"/>
            <a:ext cx="8138160" cy="61034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Gloss... But I bought Flat - Ugghh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188720" y="1005840"/>
            <a:ext cx="7680960" cy="57607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120" y="4680"/>
            <a:ext cx="10073880" cy="75553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4680"/>
            <a:ext cx="10080000" cy="756000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Remaining Work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Teensy Repeater ID Timer Board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Cable to Jeep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PLL Check – Possible Reprogramming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 up and secure internal wiring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LEDs for Controller/Timer Board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 Panel Lettering – License Info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Recommendation on Antenna/Mast/Base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Range/Field Test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Lessons Learned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274320" y="1188720"/>
            <a:ext cx="960120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 metal fabrication techniques need a lot of work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Cutting 1/8” steel plate with scroll saw takes time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those Greenlee Punches would have been great !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Harbor Freight drill bits break/bend easily with hand drills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not to drag metal fillings from the lab to the kitchen... or you’ll hear about it when one sticks into your wifes foot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Screw hole alignments... did I say metal work was hard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Painting... wanted flat, somehow can was gloss 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Still don’t know what went wrong here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Finale’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82880" y="1280160"/>
            <a:ext cx="9784080" cy="5943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 project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many complaints I had, was still fun to build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Hope it works well for our friends at the JP who are doing great work, especially during Fire Season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Ammo Cans are a good base to build with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Battery Box – spare batteries for your GoBox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Box – HF or VHF/UHF portable rigs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 box for Field Day; antenna gear, connectors etc.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prepping for the “Zombie Apocalypse”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to package gear... consider an old Ammo Can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116440" y="176868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116440" y="176868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 rot="5400000">
            <a:off x="2116440" y="176760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 rot="5400000">
            <a:off x="2116080" y="176868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116440" y="1768680"/>
            <a:ext cx="584604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70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91440" y="1371600"/>
            <a:ext cx="9784080" cy="603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Plastic Toolbox was used for packaging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Batteries, Lead Acid, loose in box, not great deal of protection against shorts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Solar Power Panels... neat, but trickle charge of batteries at best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Mobile Duplexer, bit beat up but tunable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nice Kenwood high band rigs; working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CES Repeater Maker controller, velcro’d in place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Repeater Controller does not ID... FCC Compliance issue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Wiring left something to be desired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Packaging did not look like would survive bouncing around in a Jeep in back country...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2017-02-28T19:30:44Z</dcterms:created>
  <dc:creator/>
  <dc:description/>
  <dc:language>en-US</dc:language>
  <cp:lastModifiedBy/>
  <dcterms:modified xsi:type="dcterms:W3CDTF">2017-03-02T11:43:43Z</dcterms:modified>
  <cp:revision>23</cp:revision>
  <dc:subject/>
  <dc:title/>
</cp:coreProperties>
</file>